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1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49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1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8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1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1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8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0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B0C0D-4046-4162-B67A-E921FC3AA6CC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E7832-B141-4B6B-B9E6-D0A54BC49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5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P:\INPISM\Prezentacja-elementy\Logo_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25" y="1756563"/>
            <a:ext cx="6689750" cy="33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7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2690336"/>
            <a:ext cx="6480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>
                <a:solidFill>
                  <a:schemeClr val="bg1"/>
                </a:solidFill>
                <a:latin typeface="Myriad Pro" pitchFamily="34" charset="0"/>
              </a:rPr>
              <a:t>Tytuł prezentacji</a:t>
            </a:r>
          </a:p>
          <a:p>
            <a:pPr algn="ctr"/>
            <a:r>
              <a:rPr lang="pl-PL" sz="3600" dirty="0" smtClean="0">
                <a:solidFill>
                  <a:schemeClr val="bg1"/>
                </a:solidFill>
                <a:latin typeface="Myriad Pro" pitchFamily="34" charset="0"/>
              </a:rPr>
              <a:t>Podtytuł prezentacji</a:t>
            </a: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5" name="Picture 3" descr="C:\Documents and Settings\bb1\Pulpit\Justyna\UJ\trojk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851" y="260648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34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:\INPISM\Prezentacja-elementy\Logo-so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40235"/>
            <a:ext cx="628303" cy="79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P:\INPISM\Prezentacja-elementy\Bez-nazwy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597"/>
            <a:ext cx="7956376" cy="53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0" y="864576"/>
            <a:ext cx="4283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1"/>
                </a:solidFill>
                <a:latin typeface="Myriad Pro" pitchFamily="34" charset="0"/>
              </a:rPr>
              <a:t>Tytuł prezentacji</a:t>
            </a:r>
            <a:endParaRPr lang="en-US" sz="3200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1475333"/>
            <a:ext cx="5076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Myriad Pro" pitchFamily="34" charset="0"/>
              </a:rPr>
              <a:t>Podtytuł prezentacji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51520" y="2564904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Myriad Pro" pitchFamily="34" charset="0"/>
              </a:rPr>
              <a:t>Lorem ipsum dolor sit </a:t>
            </a:r>
            <a:r>
              <a:rPr lang="en-US" sz="2000" dirty="0" err="1">
                <a:latin typeface="Myriad Pro" pitchFamily="34" charset="0"/>
              </a:rPr>
              <a:t>amet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consectetur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adipisicing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elit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sed</a:t>
            </a:r>
            <a:r>
              <a:rPr lang="en-US" sz="2000" dirty="0">
                <a:latin typeface="Myriad Pro" pitchFamily="34" charset="0"/>
              </a:rPr>
              <a:t> do </a:t>
            </a:r>
            <a:r>
              <a:rPr lang="en-US" sz="2000" dirty="0" err="1">
                <a:latin typeface="Myriad Pro" pitchFamily="34" charset="0"/>
              </a:rPr>
              <a:t>eiusmod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tempor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incididunt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labore</a:t>
            </a:r>
            <a:r>
              <a:rPr lang="en-US" sz="2000" dirty="0">
                <a:latin typeface="Myriad Pro" pitchFamily="34" charset="0"/>
              </a:rPr>
              <a:t> et </a:t>
            </a:r>
            <a:r>
              <a:rPr lang="en-US" sz="2000" dirty="0" err="1">
                <a:latin typeface="Myriad Pro" pitchFamily="34" charset="0"/>
              </a:rPr>
              <a:t>dolore</a:t>
            </a:r>
            <a:r>
              <a:rPr lang="en-US" sz="2000" dirty="0">
                <a:latin typeface="Myriad Pro" pitchFamily="34" charset="0"/>
              </a:rPr>
              <a:t> magna </a:t>
            </a:r>
            <a:r>
              <a:rPr lang="en-US" sz="2000" dirty="0" err="1">
                <a:latin typeface="Myriad Pro" pitchFamily="34" charset="0"/>
              </a:rPr>
              <a:t>aliqua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enim</a:t>
            </a:r>
            <a:r>
              <a:rPr lang="en-US" sz="2000" dirty="0">
                <a:latin typeface="Myriad Pro" pitchFamily="34" charset="0"/>
              </a:rPr>
              <a:t> ad minim </a:t>
            </a:r>
            <a:r>
              <a:rPr lang="en-US" sz="2000" dirty="0" err="1">
                <a:latin typeface="Myriad Pro" pitchFamily="34" charset="0"/>
              </a:rPr>
              <a:t>veniam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quis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nostrud</a:t>
            </a:r>
            <a:r>
              <a:rPr lang="en-US" sz="2000" dirty="0">
                <a:latin typeface="Myriad Pro" pitchFamily="34" charset="0"/>
              </a:rPr>
              <a:t> exercitation </a:t>
            </a:r>
            <a:r>
              <a:rPr lang="en-US" sz="2000" dirty="0" err="1">
                <a:latin typeface="Myriad Pro" pitchFamily="34" charset="0"/>
              </a:rPr>
              <a:t>ullamco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laboris</a:t>
            </a:r>
            <a:r>
              <a:rPr lang="en-US" sz="2000" dirty="0">
                <a:latin typeface="Myriad Pro" pitchFamily="34" charset="0"/>
              </a:rPr>
              <a:t> nisi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aliquip</a:t>
            </a:r>
            <a:r>
              <a:rPr lang="en-US" sz="2000" dirty="0">
                <a:latin typeface="Myriad Pro" pitchFamily="34" charset="0"/>
              </a:rPr>
              <a:t> ex </a:t>
            </a:r>
            <a:r>
              <a:rPr lang="en-US" sz="2000" dirty="0" err="1">
                <a:latin typeface="Myriad Pro" pitchFamily="34" charset="0"/>
              </a:rPr>
              <a:t>ea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commodo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consequat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Duis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aute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irure</a:t>
            </a:r>
            <a:r>
              <a:rPr lang="en-US" sz="2000" dirty="0">
                <a:latin typeface="Myriad Pro" pitchFamily="34" charset="0"/>
              </a:rPr>
              <a:t> dolor in </a:t>
            </a:r>
            <a:r>
              <a:rPr lang="en-US" sz="2000" dirty="0" err="1">
                <a:latin typeface="Myriad Pro" pitchFamily="34" charset="0"/>
              </a:rPr>
              <a:t>reprehenderit</a:t>
            </a:r>
            <a:r>
              <a:rPr lang="en-US" sz="2000" dirty="0">
                <a:latin typeface="Myriad Pro" pitchFamily="34" charset="0"/>
              </a:rPr>
              <a:t> in </a:t>
            </a:r>
            <a:r>
              <a:rPr lang="en-US" sz="2000" dirty="0" err="1">
                <a:latin typeface="Myriad Pro" pitchFamily="34" charset="0"/>
              </a:rPr>
              <a:t>voluptate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velit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esse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cillum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dolore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eu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fugiat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nulla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pariatur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Excepteur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sint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occaecat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cupidatat</a:t>
            </a:r>
            <a:r>
              <a:rPr lang="en-US" sz="2000" dirty="0">
                <a:latin typeface="Myriad Pro" pitchFamily="34" charset="0"/>
              </a:rPr>
              <a:t> non </a:t>
            </a:r>
            <a:r>
              <a:rPr lang="en-US" sz="2000" dirty="0" err="1" smtClean="0">
                <a:latin typeface="Myriad Pro" pitchFamily="34" charset="0"/>
              </a:rPr>
              <a:t>proident</a:t>
            </a:r>
            <a:r>
              <a:rPr lang="pl-PL" sz="2000" dirty="0" smtClean="0">
                <a:latin typeface="Myriad Pro" pitchFamily="34" charset="0"/>
              </a:rPr>
              <a:t>.</a:t>
            </a:r>
            <a:endParaRPr lang="en-US" sz="2000" dirty="0">
              <a:latin typeface="Myriad Pro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788024" y="2564904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Myriad Pro" pitchFamily="34" charset="0"/>
              </a:rPr>
              <a:t>Lorem ipsum dolor sit </a:t>
            </a:r>
            <a:r>
              <a:rPr lang="en-US" sz="2000" dirty="0" err="1">
                <a:latin typeface="Myriad Pro" pitchFamily="34" charset="0"/>
              </a:rPr>
              <a:t>amet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consectetur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adipisicing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elit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sed</a:t>
            </a:r>
            <a:r>
              <a:rPr lang="en-US" sz="2000" dirty="0">
                <a:latin typeface="Myriad Pro" pitchFamily="34" charset="0"/>
              </a:rPr>
              <a:t> do </a:t>
            </a:r>
            <a:r>
              <a:rPr lang="en-US" sz="2000" dirty="0" err="1">
                <a:latin typeface="Myriad Pro" pitchFamily="34" charset="0"/>
              </a:rPr>
              <a:t>eiusmod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tempor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incididunt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labore</a:t>
            </a:r>
            <a:r>
              <a:rPr lang="en-US" sz="2000" dirty="0">
                <a:latin typeface="Myriad Pro" pitchFamily="34" charset="0"/>
              </a:rPr>
              <a:t> et </a:t>
            </a:r>
            <a:r>
              <a:rPr lang="en-US" sz="2000" dirty="0" err="1">
                <a:latin typeface="Myriad Pro" pitchFamily="34" charset="0"/>
              </a:rPr>
              <a:t>dolore</a:t>
            </a:r>
            <a:r>
              <a:rPr lang="en-US" sz="2000" dirty="0">
                <a:latin typeface="Myriad Pro" pitchFamily="34" charset="0"/>
              </a:rPr>
              <a:t> magna </a:t>
            </a:r>
            <a:r>
              <a:rPr lang="en-US" sz="2000" dirty="0" err="1">
                <a:latin typeface="Myriad Pro" pitchFamily="34" charset="0"/>
              </a:rPr>
              <a:t>aliqua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enim</a:t>
            </a:r>
            <a:r>
              <a:rPr lang="en-US" sz="2000" dirty="0">
                <a:latin typeface="Myriad Pro" pitchFamily="34" charset="0"/>
              </a:rPr>
              <a:t> ad minim </a:t>
            </a:r>
            <a:r>
              <a:rPr lang="en-US" sz="2000" dirty="0" err="1">
                <a:latin typeface="Myriad Pro" pitchFamily="34" charset="0"/>
              </a:rPr>
              <a:t>veniam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quis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nostrud</a:t>
            </a:r>
            <a:r>
              <a:rPr lang="en-US" sz="2000" dirty="0">
                <a:latin typeface="Myriad Pro" pitchFamily="34" charset="0"/>
              </a:rPr>
              <a:t> exercitation </a:t>
            </a:r>
            <a:r>
              <a:rPr lang="en-US" sz="2000" dirty="0" err="1">
                <a:latin typeface="Myriad Pro" pitchFamily="34" charset="0"/>
              </a:rPr>
              <a:t>ullamco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laboris</a:t>
            </a:r>
            <a:r>
              <a:rPr lang="en-US" sz="2000" dirty="0">
                <a:latin typeface="Myriad Pro" pitchFamily="34" charset="0"/>
              </a:rPr>
              <a:t> nisi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aliquip</a:t>
            </a:r>
            <a:r>
              <a:rPr lang="en-US" sz="2000" dirty="0">
                <a:latin typeface="Myriad Pro" pitchFamily="34" charset="0"/>
              </a:rPr>
              <a:t> ex </a:t>
            </a:r>
            <a:r>
              <a:rPr lang="en-US" sz="2000" dirty="0" err="1">
                <a:latin typeface="Myriad Pro" pitchFamily="34" charset="0"/>
              </a:rPr>
              <a:t>ea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commodo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consequat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Duis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aute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irure</a:t>
            </a:r>
            <a:r>
              <a:rPr lang="en-US" sz="2000" dirty="0">
                <a:latin typeface="Myriad Pro" pitchFamily="34" charset="0"/>
              </a:rPr>
              <a:t> dolor in </a:t>
            </a:r>
            <a:r>
              <a:rPr lang="en-US" sz="2000" dirty="0" err="1">
                <a:latin typeface="Myriad Pro" pitchFamily="34" charset="0"/>
              </a:rPr>
              <a:t>reprehenderit</a:t>
            </a:r>
            <a:r>
              <a:rPr lang="en-US" sz="2000" dirty="0">
                <a:latin typeface="Myriad Pro" pitchFamily="34" charset="0"/>
              </a:rPr>
              <a:t> in </a:t>
            </a:r>
            <a:r>
              <a:rPr lang="en-US" sz="2000" dirty="0" err="1">
                <a:latin typeface="Myriad Pro" pitchFamily="34" charset="0"/>
              </a:rPr>
              <a:t>voluptate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velit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esse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cillum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dolore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eu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fugiat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nulla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pariatur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Excepteur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sint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occaecat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cupidatat</a:t>
            </a:r>
            <a:r>
              <a:rPr lang="en-US" sz="2000" dirty="0">
                <a:latin typeface="Myriad Pro" pitchFamily="34" charset="0"/>
              </a:rPr>
              <a:t> non </a:t>
            </a:r>
            <a:r>
              <a:rPr lang="en-US" sz="2000" dirty="0" err="1" smtClean="0">
                <a:latin typeface="Myriad Pro" pitchFamily="34" charset="0"/>
              </a:rPr>
              <a:t>proident</a:t>
            </a:r>
            <a:r>
              <a:rPr lang="pl-PL" sz="2000" dirty="0" smtClean="0">
                <a:latin typeface="Myriad Pro" pitchFamily="34" charset="0"/>
              </a:rPr>
              <a:t>.</a:t>
            </a:r>
            <a:endParaRPr lang="en-US" sz="2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:\INPISM\Prezentacja-elementy\Bez-nazwy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597"/>
            <a:ext cx="7956376" cy="53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P:\INPISM\Prezentacja-elementy\trojk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1139"/>
            <a:ext cx="9048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0" y="864576"/>
            <a:ext cx="4283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1"/>
                </a:solidFill>
                <a:latin typeface="Myriad Pro" pitchFamily="34" charset="0"/>
              </a:rPr>
              <a:t>Podtytuł prezentacji</a:t>
            </a:r>
            <a:endParaRPr lang="en-US" sz="3200" dirty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6" name="Picture 4" descr="http://www.thisdrenchedsky.org/wp-content/uploads/2014/01/famil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987" y="2348880"/>
            <a:ext cx="4181485" cy="278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323528" y="2163628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Myriad Pro" pitchFamily="34" charset="0"/>
              </a:rPr>
              <a:t>Lorem ipsum dolor sit </a:t>
            </a:r>
            <a:r>
              <a:rPr lang="en-US" sz="2000" dirty="0" err="1">
                <a:latin typeface="Myriad Pro" pitchFamily="34" charset="0"/>
              </a:rPr>
              <a:t>amet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consectetur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adipisicing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elit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sed</a:t>
            </a:r>
            <a:r>
              <a:rPr lang="en-US" sz="2000" dirty="0">
                <a:latin typeface="Myriad Pro" pitchFamily="34" charset="0"/>
              </a:rPr>
              <a:t> do </a:t>
            </a:r>
            <a:r>
              <a:rPr lang="en-US" sz="2000" dirty="0" err="1">
                <a:latin typeface="Myriad Pro" pitchFamily="34" charset="0"/>
              </a:rPr>
              <a:t>eiusmod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tempor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incididunt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labore</a:t>
            </a:r>
            <a:r>
              <a:rPr lang="en-US" sz="2000" dirty="0">
                <a:latin typeface="Myriad Pro" pitchFamily="34" charset="0"/>
              </a:rPr>
              <a:t> et </a:t>
            </a:r>
            <a:r>
              <a:rPr lang="en-US" sz="2000" dirty="0" err="1">
                <a:latin typeface="Myriad Pro" pitchFamily="34" charset="0"/>
              </a:rPr>
              <a:t>dolore</a:t>
            </a:r>
            <a:r>
              <a:rPr lang="en-US" sz="2000" dirty="0">
                <a:latin typeface="Myriad Pro" pitchFamily="34" charset="0"/>
              </a:rPr>
              <a:t> magna </a:t>
            </a:r>
            <a:r>
              <a:rPr lang="en-US" sz="2000" dirty="0" err="1">
                <a:latin typeface="Myriad Pro" pitchFamily="34" charset="0"/>
              </a:rPr>
              <a:t>aliqua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enim</a:t>
            </a:r>
            <a:r>
              <a:rPr lang="en-US" sz="2000" dirty="0">
                <a:latin typeface="Myriad Pro" pitchFamily="34" charset="0"/>
              </a:rPr>
              <a:t> ad minim </a:t>
            </a:r>
            <a:r>
              <a:rPr lang="en-US" sz="2000" dirty="0" err="1">
                <a:latin typeface="Myriad Pro" pitchFamily="34" charset="0"/>
              </a:rPr>
              <a:t>veniam</a:t>
            </a:r>
            <a:r>
              <a:rPr lang="en-US" sz="2000" dirty="0">
                <a:latin typeface="Myriad Pro" pitchFamily="34" charset="0"/>
              </a:rPr>
              <a:t>, </a:t>
            </a:r>
            <a:r>
              <a:rPr lang="en-US" sz="2000" dirty="0" err="1">
                <a:latin typeface="Myriad Pro" pitchFamily="34" charset="0"/>
              </a:rPr>
              <a:t>quis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nostrud</a:t>
            </a:r>
            <a:r>
              <a:rPr lang="en-US" sz="2000" dirty="0">
                <a:latin typeface="Myriad Pro" pitchFamily="34" charset="0"/>
              </a:rPr>
              <a:t> exercitation </a:t>
            </a:r>
            <a:r>
              <a:rPr lang="en-US" sz="2000" dirty="0" err="1">
                <a:latin typeface="Myriad Pro" pitchFamily="34" charset="0"/>
              </a:rPr>
              <a:t>ullamco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laboris</a:t>
            </a:r>
            <a:r>
              <a:rPr lang="en-US" sz="2000" dirty="0">
                <a:latin typeface="Myriad Pro" pitchFamily="34" charset="0"/>
              </a:rPr>
              <a:t> nisi </a:t>
            </a:r>
            <a:r>
              <a:rPr lang="en-US" sz="2000" dirty="0" err="1">
                <a:latin typeface="Myriad Pro" pitchFamily="34" charset="0"/>
              </a:rPr>
              <a:t>ut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aliquip</a:t>
            </a:r>
            <a:r>
              <a:rPr lang="en-US" sz="2000" dirty="0">
                <a:latin typeface="Myriad Pro" pitchFamily="34" charset="0"/>
              </a:rPr>
              <a:t> ex </a:t>
            </a:r>
            <a:r>
              <a:rPr lang="en-US" sz="2000" dirty="0" err="1">
                <a:latin typeface="Myriad Pro" pitchFamily="34" charset="0"/>
              </a:rPr>
              <a:t>ea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commodo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consequat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Duis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aute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irure</a:t>
            </a:r>
            <a:r>
              <a:rPr lang="en-US" sz="2000" dirty="0">
                <a:latin typeface="Myriad Pro" pitchFamily="34" charset="0"/>
              </a:rPr>
              <a:t> dolor in </a:t>
            </a:r>
            <a:r>
              <a:rPr lang="en-US" sz="2000" dirty="0" err="1">
                <a:latin typeface="Myriad Pro" pitchFamily="34" charset="0"/>
              </a:rPr>
              <a:t>reprehenderit</a:t>
            </a:r>
            <a:r>
              <a:rPr lang="en-US" sz="2000" dirty="0">
                <a:latin typeface="Myriad Pro" pitchFamily="34" charset="0"/>
              </a:rPr>
              <a:t> in </a:t>
            </a:r>
            <a:r>
              <a:rPr lang="en-US" sz="2000" dirty="0" err="1">
                <a:latin typeface="Myriad Pro" pitchFamily="34" charset="0"/>
              </a:rPr>
              <a:t>voluptate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velit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esse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cillum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dolore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eu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fugiat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nulla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pariatur</a:t>
            </a:r>
            <a:r>
              <a:rPr lang="en-US" sz="2000" dirty="0">
                <a:latin typeface="Myriad Pro" pitchFamily="34" charset="0"/>
              </a:rPr>
              <a:t>. </a:t>
            </a:r>
            <a:r>
              <a:rPr lang="en-US" sz="2000" dirty="0" err="1">
                <a:latin typeface="Myriad Pro" pitchFamily="34" charset="0"/>
              </a:rPr>
              <a:t>Excepteur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sint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occaecat</a:t>
            </a:r>
            <a:r>
              <a:rPr lang="en-US" sz="2000" dirty="0">
                <a:latin typeface="Myriad Pro" pitchFamily="34" charset="0"/>
              </a:rPr>
              <a:t> </a:t>
            </a:r>
            <a:r>
              <a:rPr lang="en-US" sz="2000" dirty="0" err="1">
                <a:latin typeface="Myriad Pro" pitchFamily="34" charset="0"/>
              </a:rPr>
              <a:t>cupidatat</a:t>
            </a:r>
            <a:r>
              <a:rPr lang="en-US" sz="2000" dirty="0">
                <a:latin typeface="Myriad Pro" pitchFamily="34" charset="0"/>
              </a:rPr>
              <a:t> non </a:t>
            </a:r>
            <a:r>
              <a:rPr lang="en-US" sz="2000" dirty="0" err="1" smtClean="0">
                <a:latin typeface="Myriad Pro" pitchFamily="34" charset="0"/>
              </a:rPr>
              <a:t>proident</a:t>
            </a:r>
            <a:r>
              <a:rPr lang="pl-PL" sz="2000" dirty="0" smtClean="0">
                <a:latin typeface="Myriad Pro" pitchFamily="34" charset="0"/>
              </a:rPr>
              <a:t>.</a:t>
            </a:r>
            <a:endParaRPr lang="en-US" sz="20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4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:\INPISM\Prezentacja-elementy\Bez-nazwy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597"/>
            <a:ext cx="7956376" cy="53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P:\INPISM\Prezentacja-elementy\trojka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71139"/>
            <a:ext cx="904875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0" y="864576"/>
            <a:ext cx="7596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bg1"/>
                </a:solidFill>
                <a:latin typeface="Myriad Pro" pitchFamily="34" charset="0"/>
              </a:rPr>
              <a:t>Podtytuł prezentacji - wykresy</a:t>
            </a:r>
            <a:endParaRPr lang="en-US" sz="3200" dirty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5122" name="Picture 2" descr="P:\INPISM\Prezentacja-elementy\wykr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81955"/>
            <a:ext cx="2501236" cy="247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P:\INPISM\Prezentacja-elementy\wykres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4935155" cy="200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:\INPISM\Prezentacja-elementy\slupki-wykresu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180" y="3280946"/>
            <a:ext cx="62865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:\INPISM\Prezentacja-elementy\slupki-wykresu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131" y="4074994"/>
            <a:ext cx="628650" cy="190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P:\INPISM\Prezentacja-elementy\slupki-wykresu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525" y="4595470"/>
            <a:ext cx="628650" cy="138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220072" y="6084004"/>
            <a:ext cx="353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Myriad Pro" pitchFamily="34" charset="0"/>
              </a:rPr>
              <a:t>           2009       2010        2011</a:t>
            </a:r>
            <a:endParaRPr lang="en-U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5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331640" y="2967335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>
                <a:solidFill>
                  <a:schemeClr val="bg1"/>
                </a:solidFill>
                <a:latin typeface="Myriad Pro" pitchFamily="34" charset="0"/>
              </a:rPr>
              <a:t>Dziękujemy za uwagę</a:t>
            </a:r>
            <a:endParaRPr lang="en-US" sz="3600" dirty="0">
              <a:solidFill>
                <a:schemeClr val="bg1"/>
              </a:solidFill>
              <a:latin typeface="Myriad Pro" pitchFamily="34" charset="0"/>
            </a:endParaRPr>
          </a:p>
        </p:txBody>
      </p:sp>
      <p:pic>
        <p:nvPicPr>
          <p:cNvPr id="3" name="Picture 3" descr="C:\Documents and Settings\bb1\Pulpit\Justyna\UJ\trojka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851" y="260648"/>
            <a:ext cx="90487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1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216</Words>
  <Application>Microsoft Office PowerPoint</Application>
  <PresentationFormat>Pokaz na ekranie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BraveBrain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bb1</dc:creator>
  <cp:lastModifiedBy>bb1</cp:lastModifiedBy>
  <cp:revision>5</cp:revision>
  <dcterms:created xsi:type="dcterms:W3CDTF">2014-04-25T14:06:37Z</dcterms:created>
  <dcterms:modified xsi:type="dcterms:W3CDTF">2014-04-25T15:02:49Z</dcterms:modified>
</cp:coreProperties>
</file>